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1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asondavies.com/wordcloud" TargetMode="External"/><Relationship Id="rId2" Type="http://schemas.openxmlformats.org/officeDocument/2006/relationships/hyperlink" Target="http://socrativ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ocrate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Inspelen op Innovaties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solidFill>
                  <a:schemeClr val="tx1"/>
                </a:solidFill>
              </a:rPr>
              <a:t>Keuzedeel Dienstverlener Breed</a:t>
            </a:r>
          </a:p>
          <a:p>
            <a:r>
              <a:rPr lang="nl-NL" sz="2000" dirty="0" smtClean="0">
                <a:solidFill>
                  <a:schemeClr val="tx1"/>
                </a:solidFill>
              </a:rPr>
              <a:t>Introductie </a:t>
            </a:r>
            <a:endParaRPr lang="nl-NL" sz="2000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573" y="1556809"/>
            <a:ext cx="4762500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1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Digitale Klas</a:t>
            </a:r>
          </a:p>
          <a:p>
            <a:r>
              <a:rPr lang="nl-NL" sz="2400" dirty="0" smtClean="0"/>
              <a:t>Startopdracht</a:t>
            </a:r>
            <a:endParaRPr lang="nl-NL" sz="2400" dirty="0" smtClean="0"/>
          </a:p>
          <a:p>
            <a:r>
              <a:rPr lang="nl-NL" sz="2400" dirty="0" smtClean="0"/>
              <a:t>Lesprogramma</a:t>
            </a:r>
            <a:r>
              <a:rPr lang="nl-NL" sz="2400" dirty="0" smtClean="0"/>
              <a:t> Keuzedeel Inspelen op Innovaties </a:t>
            </a:r>
          </a:p>
          <a:p>
            <a:r>
              <a:rPr lang="nl-NL" sz="2400" dirty="0" smtClean="0"/>
              <a:t>Het Examen</a:t>
            </a:r>
          </a:p>
          <a:p>
            <a:r>
              <a:rPr lang="nl-NL" sz="2400" dirty="0" smtClean="0"/>
              <a:t>Het digitale portfolio </a:t>
            </a:r>
          </a:p>
          <a:p>
            <a:r>
              <a:rPr lang="nl-NL" sz="2400" dirty="0" smtClean="0"/>
              <a:t>Portfolio opdracht 1</a:t>
            </a:r>
          </a:p>
          <a:p>
            <a:endParaRPr lang="nl-NL" sz="24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80" y="6562025"/>
            <a:ext cx="1426526" cy="253922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632" y="0"/>
            <a:ext cx="3702368" cy="362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Digitale Klas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77334" y="1785257"/>
            <a:ext cx="8596668" cy="4256105"/>
          </a:xfrm>
        </p:spPr>
        <p:txBody>
          <a:bodyPr>
            <a:normAutofit lnSpcReduction="10000"/>
          </a:bodyPr>
          <a:lstStyle/>
          <a:p>
            <a:r>
              <a:rPr lang="nl-NL" sz="2000" dirty="0" smtClean="0"/>
              <a:t>Ga naar </a:t>
            </a:r>
            <a:r>
              <a:rPr lang="nl-NL" sz="2000" dirty="0" smtClean="0">
                <a:hlinkClick r:id="rId2"/>
              </a:rPr>
              <a:t>http://socrative.com</a:t>
            </a:r>
            <a:r>
              <a:rPr lang="nl-NL" sz="2000" dirty="0" smtClean="0"/>
              <a:t> </a:t>
            </a:r>
          </a:p>
          <a:p>
            <a:r>
              <a:rPr lang="nl-NL" sz="2000" dirty="0" smtClean="0"/>
              <a:t>Gebruik Student Login </a:t>
            </a:r>
          </a:p>
          <a:p>
            <a:r>
              <a:rPr lang="nl-NL" sz="2000" dirty="0" smtClean="0"/>
              <a:t>Kies room: HEKMAN395</a:t>
            </a:r>
          </a:p>
          <a:p>
            <a:r>
              <a:rPr lang="nl-NL" sz="2000" dirty="0" smtClean="0"/>
              <a:t>Beantwoord de vraag: Wat is innovatie? </a:t>
            </a:r>
          </a:p>
          <a:p>
            <a:r>
              <a:rPr lang="nl-NL" sz="2000" dirty="0" smtClean="0"/>
              <a:t>Welk woord komt in je op? </a:t>
            </a:r>
          </a:p>
          <a:p>
            <a:endParaRPr lang="nl-NL" dirty="0"/>
          </a:p>
          <a:p>
            <a:r>
              <a:rPr lang="nl-NL" dirty="0"/>
              <a:t>Ga naar </a:t>
            </a:r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www.jasondavies.com/wordcloud</a:t>
            </a:r>
            <a:endParaRPr lang="nl-NL" dirty="0" smtClean="0"/>
          </a:p>
          <a:p>
            <a:r>
              <a:rPr lang="nl-NL" dirty="0" smtClean="0"/>
              <a:t>Verwijder de tekst en vul hier alles in wat voor jou met innovatie te maken heeft. </a:t>
            </a:r>
          </a:p>
          <a:p>
            <a:r>
              <a:rPr lang="nl-NL" dirty="0" smtClean="0"/>
              <a:t>Hoe vaker je iets invult, hoe groter het woord wordt. </a:t>
            </a:r>
          </a:p>
          <a:p>
            <a:r>
              <a:rPr lang="nl-NL" dirty="0" smtClean="0"/>
              <a:t>Je kunt de woordwolk gebruiken voor je portfolio opdracht.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0" y="6595247"/>
            <a:ext cx="1476140" cy="262753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816" y="1390218"/>
            <a:ext cx="2479186" cy="247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23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Lesprogramma Inspelen op Innovaties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400" dirty="0" smtClean="0"/>
              <a:t>Lesmateriaal: </a:t>
            </a:r>
            <a:r>
              <a:rPr lang="nl-NL" sz="2400" dirty="0" smtClean="0"/>
              <a:t>WIKI</a:t>
            </a:r>
          </a:p>
          <a:p>
            <a:r>
              <a:rPr lang="nl-NL" sz="2400" dirty="0" smtClean="0"/>
              <a:t>Informatie op de portal</a:t>
            </a:r>
            <a:endParaRPr lang="nl-NL" sz="2400" dirty="0" smtClean="0"/>
          </a:p>
          <a:p>
            <a:r>
              <a:rPr lang="nl-NL" sz="2400" dirty="0" smtClean="0"/>
              <a:t>6 Thema’s </a:t>
            </a:r>
          </a:p>
          <a:p>
            <a:r>
              <a:rPr lang="nl-NL" sz="2400" dirty="0" smtClean="0"/>
              <a:t>Kijk op het verleden </a:t>
            </a:r>
          </a:p>
          <a:p>
            <a:r>
              <a:rPr lang="nl-NL" sz="2400" dirty="0" smtClean="0"/>
              <a:t>Kijk op het heden </a:t>
            </a:r>
          </a:p>
          <a:p>
            <a:r>
              <a:rPr lang="nl-NL" sz="2400" dirty="0" smtClean="0"/>
              <a:t>Kijk op de toekomst </a:t>
            </a:r>
          </a:p>
          <a:p>
            <a:r>
              <a:rPr lang="nl-NL" sz="2400" dirty="0" smtClean="0"/>
              <a:t>Kijk op het beroep </a:t>
            </a:r>
          </a:p>
          <a:p>
            <a:r>
              <a:rPr lang="nl-NL" sz="2400" dirty="0" smtClean="0"/>
              <a:t>Kijk op omgeving </a:t>
            </a:r>
          </a:p>
          <a:p>
            <a:r>
              <a:rPr lang="nl-NL" sz="2400" dirty="0" smtClean="0"/>
              <a:t>Kijk op jezelf</a:t>
            </a:r>
          </a:p>
          <a:p>
            <a:endParaRPr lang="nl-NL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9199" y="1586438"/>
            <a:ext cx="6501601" cy="464306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7" y="6595350"/>
            <a:ext cx="1475559" cy="2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6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94263"/>
            <a:ext cx="8596668" cy="4047099"/>
          </a:xfrm>
        </p:spPr>
        <p:txBody>
          <a:bodyPr>
            <a:normAutofit/>
          </a:bodyPr>
          <a:lstStyle/>
          <a:p>
            <a:r>
              <a:rPr lang="nl-NL" sz="2400" dirty="0" smtClean="0"/>
              <a:t>Mondelinge presentatie van het digitale portfolio</a:t>
            </a:r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44" y="3390628"/>
            <a:ext cx="10058400" cy="300892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95" y="199970"/>
            <a:ext cx="1414599" cy="25179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4" y="6575199"/>
            <a:ext cx="1588770" cy="28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64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Digitaal Portfolio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5315" y="1011084"/>
            <a:ext cx="5356389" cy="407822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2" y="6581268"/>
            <a:ext cx="1554672" cy="276732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097280" y="2160589"/>
            <a:ext cx="46068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Bij elk thema hoort een portfolio opdracht</a:t>
            </a:r>
          </a:p>
          <a:p>
            <a:endParaRPr lang="nl-NL" dirty="0"/>
          </a:p>
          <a:p>
            <a:r>
              <a:rPr lang="nl-NL" dirty="0" smtClean="0"/>
              <a:t>Tijdens deze les ga je het digitale portfolio starten en ontwerpen</a:t>
            </a:r>
          </a:p>
          <a:p>
            <a:endParaRPr lang="nl-NL" dirty="0"/>
          </a:p>
          <a:p>
            <a:r>
              <a:rPr lang="nl-NL" dirty="0" smtClean="0"/>
              <a:t>Dat is de eerste portfolio opdracht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28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 opdracht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nl-NL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204" y="1543586"/>
            <a:ext cx="7914036" cy="494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176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 opdracht 1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962" y="1497874"/>
            <a:ext cx="7884075" cy="472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521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Afronding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2081"/>
            <a:ext cx="8596668" cy="4639282"/>
          </a:xfrm>
        </p:spPr>
        <p:txBody>
          <a:bodyPr>
            <a:noAutofit/>
          </a:bodyPr>
          <a:lstStyle/>
          <a:p>
            <a:r>
              <a:rPr lang="nl-NL" b="1" dirty="0" smtClean="0"/>
              <a:t>Controleren: </a:t>
            </a:r>
          </a:p>
          <a:p>
            <a:r>
              <a:rPr lang="nl-NL" dirty="0" smtClean="0"/>
              <a:t>Zorg dat je docent de link naar jouw digitale portfolio heeft</a:t>
            </a:r>
          </a:p>
          <a:p>
            <a:endParaRPr lang="nl-NL" dirty="0"/>
          </a:p>
          <a:p>
            <a:r>
              <a:rPr lang="nl-NL" b="1" dirty="0" smtClean="0"/>
              <a:t>Evalueren: </a:t>
            </a:r>
          </a:p>
          <a:p>
            <a:r>
              <a:rPr lang="nl-NL" dirty="0" smtClean="0"/>
              <a:t>Ga naar </a:t>
            </a:r>
            <a:r>
              <a:rPr lang="nl-NL" dirty="0" smtClean="0">
                <a:hlinkClick r:id="rId2"/>
              </a:rPr>
              <a:t>http://socrates.com</a:t>
            </a:r>
            <a:r>
              <a:rPr lang="nl-NL" dirty="0" smtClean="0"/>
              <a:t> </a:t>
            </a:r>
          </a:p>
          <a:p>
            <a:r>
              <a:rPr lang="nl-NL" dirty="0" smtClean="0"/>
              <a:t>Room: HEKMAN395</a:t>
            </a:r>
          </a:p>
          <a:p>
            <a:r>
              <a:rPr lang="nl-NL" dirty="0" smtClean="0"/>
              <a:t>Beantwoord wat voor jou TIPS en TOPS zijn voor deze les</a:t>
            </a:r>
          </a:p>
          <a:p>
            <a:endParaRPr lang="nl-NL" dirty="0"/>
          </a:p>
          <a:p>
            <a:r>
              <a:rPr lang="nl-NL" b="1" dirty="0" smtClean="0"/>
              <a:t>Vooruitblik: </a:t>
            </a:r>
          </a:p>
          <a:p>
            <a:r>
              <a:rPr lang="nl-NL" dirty="0" smtClean="0"/>
              <a:t>Tijdens de volgende bijeenkomst gaan we terug in de tijd en houden we ons bezig met het thema: </a:t>
            </a:r>
            <a:r>
              <a:rPr lang="nl-NL" b="1" dirty="0" smtClean="0"/>
              <a:t>Kijk op geschiedenis</a:t>
            </a:r>
            <a:r>
              <a:rPr lang="nl-NL" dirty="0" smtClean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26200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Aangepast 2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C000"/>
      </a:accent1>
      <a:accent2>
        <a:srgbClr val="FFFF00"/>
      </a:accent2>
      <a:accent3>
        <a:srgbClr val="E6B91E"/>
      </a:accent3>
      <a:accent4>
        <a:srgbClr val="E76618"/>
      </a:accent4>
      <a:accent5>
        <a:srgbClr val="E6B91E"/>
      </a:accent5>
      <a:accent6>
        <a:srgbClr val="FFC000"/>
      </a:accent6>
      <a:hlink>
        <a:srgbClr val="E6B91E"/>
      </a:hlink>
      <a:folHlink>
        <a:srgbClr val="F0D577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482</TotalTime>
  <Words>231</Words>
  <Application>Microsoft Office PowerPoint</Application>
  <PresentationFormat>Breedbeeld</PresentationFormat>
  <Paragraphs>52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Inspelen op Innovaties</vt:lpstr>
      <vt:lpstr>Programma</vt:lpstr>
      <vt:lpstr>Digitale Klas</vt:lpstr>
      <vt:lpstr>Lesprogramma Inspelen op Innovaties</vt:lpstr>
      <vt:lpstr>Examen</vt:lpstr>
      <vt:lpstr>Digitaal Portfolio </vt:lpstr>
      <vt:lpstr>Portfolio opdracht 1</vt:lpstr>
      <vt:lpstr>Portfolio opdracht 1</vt:lpstr>
      <vt:lpstr>Afronding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Inspelen op Innovaties</dc:title>
  <dc:creator>Wubke Hekman-van der Kooij</dc:creator>
  <cp:lastModifiedBy>Wubke Hekman-van der Kooij</cp:lastModifiedBy>
  <cp:revision>27</cp:revision>
  <dcterms:created xsi:type="dcterms:W3CDTF">2017-11-13T18:05:08Z</dcterms:created>
  <dcterms:modified xsi:type="dcterms:W3CDTF">2017-12-03T12:56:28Z</dcterms:modified>
</cp:coreProperties>
</file>